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BC8B"/>
    <a:srgbClr val="EADDC4"/>
    <a:srgbClr val="EFE6D3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82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 heat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90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Two metal balls are heated to 150</a:t>
            </a:r>
            <a:r>
              <a:rPr lang="en-US" baseline="30000" dirty="0" smtClean="0"/>
              <a:t>o</a:t>
            </a:r>
            <a:r>
              <a:rPr lang="en-US" dirty="0" smtClean="0"/>
              <a:t>C in an oven.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mass of each ball is the same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balls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put on top of a block of wax.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57200" y="3761117"/>
            <a:ext cx="8285163" cy="2567111"/>
          </a:xfrm>
          <a:prstGeom prst="roundRect">
            <a:avLst>
              <a:gd name="adj" fmla="val 3979"/>
            </a:avLst>
          </a:prstGeom>
          <a:solidFill>
            <a:srgbClr val="EFE6D3"/>
          </a:solidFill>
          <a:ln>
            <a:solidFill>
              <a:srgbClr val="EADD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71998" y="3975100"/>
            <a:ext cx="2806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Lead ball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Mass = 50g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Temperature = 150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7934" y="3975100"/>
            <a:ext cx="2806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Steel ball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Mass = 50g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Temperature = 150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1284" y="2053717"/>
            <a:ext cx="1800000" cy="1800000"/>
          </a:xfrm>
          <a:prstGeom prst="rect">
            <a:avLst/>
          </a:prstGeom>
        </p:spPr>
      </p:pic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9348" y="2321381"/>
            <a:ext cx="1512000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259"/>
            <a:ext cx="914399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 heat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metal balls melt the wax.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7200" y="1944687"/>
            <a:ext cx="8285163" cy="4383542"/>
            <a:chOff x="457200" y="1944687"/>
            <a:chExt cx="8285163" cy="4383542"/>
          </a:xfrm>
        </p:grpSpPr>
        <p:sp>
          <p:nvSpPr>
            <p:cNvPr id="3" name="TextBox 2"/>
            <p:cNvSpPr txBox="1"/>
            <p:nvPr/>
          </p:nvSpPr>
          <p:spPr>
            <a:xfrm>
              <a:off x="1071998" y="1944687"/>
              <a:ext cx="28067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Lead ball</a:t>
              </a:r>
            </a:p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= 50g</a:t>
              </a:r>
            </a:p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Starting temperature = 150</a:t>
              </a:r>
              <a:r>
                <a:rPr lang="en-GB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67934" y="1949087"/>
              <a:ext cx="28067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Steel ball</a:t>
              </a:r>
            </a:p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= 50g</a:t>
              </a:r>
            </a:p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Starting temperature = 150</a:t>
              </a:r>
              <a:r>
                <a:rPr lang="en-GB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57200" y="3097717"/>
              <a:ext cx="8285163" cy="3230512"/>
              <a:chOff x="457200" y="3097717"/>
              <a:chExt cx="8285163" cy="323051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457200" y="3772762"/>
                <a:ext cx="8285163" cy="2555467"/>
              </a:xfrm>
              <a:prstGeom prst="roundRect">
                <a:avLst>
                  <a:gd name="adj" fmla="val 3979"/>
                </a:avLst>
              </a:prstGeom>
              <a:solidFill>
                <a:srgbClr val="EFE6D3"/>
              </a:solidFill>
              <a:ln>
                <a:solidFill>
                  <a:srgbClr val="EADD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719348" y="3097717"/>
                <a:ext cx="1543680" cy="1559299"/>
                <a:chOff x="1719348" y="3097717"/>
                <a:chExt cx="1543680" cy="1559299"/>
              </a:xfrm>
            </p:grpSpPr>
            <p:sp>
              <p:nvSpPr>
                <p:cNvPr id="7" name="Pie 6"/>
                <p:cNvSpPr/>
                <p:nvPr/>
              </p:nvSpPr>
              <p:spPr>
                <a:xfrm>
                  <a:off x="1736193" y="3097717"/>
                  <a:ext cx="1526835" cy="1512000"/>
                </a:xfrm>
                <a:prstGeom prst="pie">
                  <a:avLst>
                    <a:gd name="adj1" fmla="val 21255981"/>
                    <a:gd name="adj2" fmla="val 11173362"/>
                  </a:avLst>
                </a:prstGeom>
                <a:solidFill>
                  <a:srgbClr val="D5B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4" name="Picture 3"/>
                <p:cNvPicPr preferRelativeResize="0"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19348" y="3145016"/>
                  <a:ext cx="1512000" cy="1512000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oup 15"/>
              <p:cNvGrpSpPr/>
              <p:nvPr/>
            </p:nvGrpSpPr>
            <p:grpSpPr>
              <a:xfrm>
                <a:off x="5636103" y="3772762"/>
                <a:ext cx="1831680" cy="1957895"/>
                <a:chOff x="5636103" y="3772762"/>
                <a:chExt cx="1831680" cy="1957895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636103" y="3772762"/>
                  <a:ext cx="1800000" cy="1897909"/>
                  <a:chOff x="5636103" y="3772762"/>
                  <a:chExt cx="1800000" cy="1897909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5636103" y="3772762"/>
                    <a:ext cx="1800000" cy="1046888"/>
                  </a:xfrm>
                  <a:prstGeom prst="rect">
                    <a:avLst/>
                  </a:prstGeom>
                  <a:solidFill>
                    <a:srgbClr val="D5BC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Chord 13"/>
                  <p:cNvSpPr/>
                  <p:nvPr/>
                </p:nvSpPr>
                <p:spPr>
                  <a:xfrm>
                    <a:off x="5636103" y="3875148"/>
                    <a:ext cx="1800000" cy="1795523"/>
                  </a:xfrm>
                  <a:prstGeom prst="chord">
                    <a:avLst>
                      <a:gd name="adj1" fmla="val 169299"/>
                      <a:gd name="adj2" fmla="val 10642023"/>
                    </a:avLst>
                  </a:prstGeom>
                  <a:solidFill>
                    <a:srgbClr val="D5BC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5" name="Picture 4"/>
                <p:cNvPicPr preferRelativeResize="0"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667783" y="3930657"/>
                  <a:ext cx="1800000" cy="180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9125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 heat 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78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each statement about the metal balls.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What</a:t>
            </a:r>
            <a:r>
              <a:rPr lang="en-US" dirty="0" smtClean="0"/>
              <a:t> do you think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lead ball starts with the same amount of energy in its thermal store as the steel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steel ball starts with more temperature than the lead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steel ball starts with more energy in its thermal store than the lead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energy in the thermal store of a 50g ball at 150</a:t>
            </a:r>
            <a:r>
              <a:rPr lang="en-GB" sz="1600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depends on what it is made of.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418" y="1631264"/>
            <a:ext cx="3314408" cy="176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89</TotalTime>
  <Words>200</Words>
  <Application>Microsoft Office PowerPoint</Application>
  <PresentationFormat>On-screen Show (4:3)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2018-12-10T12:12:52Z</dcterms:created>
  <dcterms:modified xsi:type="dcterms:W3CDTF">2018-12-10T14:19:18Z</dcterms:modified>
</cp:coreProperties>
</file>